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8"/>
            <a:ext cx="7772400" cy="100013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«12 дней борьбы против эксплуатации детского труда»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«НЕТ!»   ЭКСПЛУАТАЦИИ   ДЕТСКОГО   ТРУДА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kk-K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571612"/>
            <a:ext cx="6400800" cy="464347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Проблема  детского   труда  существует во всем мире.  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Детский   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труд,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его наихудшие формы наносят непоправимый вред здоровью детей, их нравственному состоянию,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психоэмоциональному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развитию.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s://im0-tub-kz.yandex.net/i?id=82152e51e73c1afa915f0c2b731557b5&amp;n=33&amp;h=215&amp;w=31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500042"/>
            <a:ext cx="7143800" cy="571504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https://im0-tub-kz.yandex.net/i?id=76ea974d9f6cb2b6294b7bad3dfc14bb&amp;n=33&amp;h=173&amp;w=30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500042"/>
            <a:ext cx="6858048" cy="578647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s://im0-tub-kz.yandex.net/i?id=4125ce8b0f4fa2c89de8ff4b26106133&amp;n=33&amp;h=215&amp;w=28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500042"/>
            <a:ext cx="7143800" cy="564360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" descr="C:\Users\user\Desktop\отчет\Бала еңбегі 1-12 маусым\95AD3CB1-52A8-4A38-8ABB-E13A2F855040_mw640_mh360_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357166"/>
            <a:ext cx="7000924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ttps://im0-tub-kz.yandex.net/i?id=2700fe126f2c93c8e716777360917f15&amp;n=33&amp;h=215&amp;w=28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357166"/>
            <a:ext cx="6429420" cy="614366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" descr="C:\Users\user\Desktop\отчет\Бала еңбегі 1-12 маусым\3CCD21F2-1349-4768-AD34-0EF3C001DD89_mw640_mh360_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428604"/>
            <a:ext cx="6500858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8621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«Детский труд» — это работа, которая лишает детей детства, человеческого достоинства, возможности развивать свой потенциал и наносящая вред их физическому и психическому развитию.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</TotalTime>
  <Words>11</Words>
  <Application>Microsoft Office PowerPoint</Application>
  <PresentationFormat>Экран (4:3)</PresentationFormat>
  <Paragraphs>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«12 дней борьбы против эксплуатации детского труда» «НЕТ!»   ЭКСПЛУАТАЦИИ   ДЕТСКОГО   ТРУДА !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«Бала еңбегі және бала еңбегінің ең нашар түрлері </dc:title>
  <dc:creator>Администратор</dc:creator>
  <cp:lastModifiedBy>BEST</cp:lastModifiedBy>
  <cp:revision>5</cp:revision>
  <dcterms:created xsi:type="dcterms:W3CDTF">2017-06-07T16:57:01Z</dcterms:created>
  <dcterms:modified xsi:type="dcterms:W3CDTF">2019-06-06T16:30:55Z</dcterms:modified>
</cp:coreProperties>
</file>